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94686" autoAdjust="0"/>
  </p:normalViewPr>
  <p:slideViewPr>
    <p:cSldViewPr>
      <p:cViewPr varScale="1">
        <p:scale>
          <a:sx n="70" d="100"/>
          <a:sy n="70" d="100"/>
        </p:scale>
        <p:origin x="-121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2088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A3D76A-875B-4F1B-A7D4-99646019C7C6}" type="datetimeFigureOut">
              <a:rPr lang="en-US" smtClean="0"/>
              <a:pPr/>
              <a:t>8/30/2010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392612-70A5-4497-A73D-FA082255AF8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D774D8-0BED-481B-B0ED-8ABBC860A072}" type="datetimeFigureOut">
              <a:rPr lang="en-US" smtClean="0"/>
              <a:pPr/>
              <a:t>8/30/2010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16A70-7C62-42D6-A168-EC3E2FD85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16A70-7C62-42D6-A168-EC3E2FD851D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ertific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533400" y="770878"/>
            <a:ext cx="8077200" cy="461665"/>
          </a:xfrm>
          <a:prstGeom prst="rect">
            <a:avLst/>
          </a:prstGeom>
        </p:spPr>
        <p:txBody>
          <a:bodyPr wrap="square" lIns="91440" tIns="45720" rIns="91440" bIns="45720" anchor="t" anchorCtr="0">
            <a:normAutofit/>
          </a:bodyPr>
          <a:lstStyle>
            <a:lvl1pPr algn="ctr">
              <a:defRPr sz="2400" i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533400" y="3311604"/>
            <a:ext cx="8077200" cy="1107996"/>
          </a:xfrm>
          <a:prstGeom prst="rect">
            <a:avLst/>
          </a:prstGeom>
        </p:spPr>
        <p:txBody>
          <a:bodyPr wrap="square" lIns="91440" tIns="45720" rIns="91440" bIns="45720" anchor="ctr" anchorCtr="1">
            <a:normAutofit/>
          </a:bodyPr>
          <a:lstStyle>
            <a:lvl1pPr marL="0" indent="0" algn="ctr">
              <a:buNone/>
              <a:defRPr sz="6600">
                <a:solidFill>
                  <a:schemeClr val="accent3">
                    <a:lumMod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533400" y="457200"/>
            <a:ext cx="8077200" cy="276999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533400" y="3000375"/>
            <a:ext cx="8077200" cy="276999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3124200" y="4419600"/>
            <a:ext cx="2895600" cy="276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E43258E-B84F-43BF-88EB-FBEA0EE45A76}" type="datetime4">
              <a:rPr lang="en-US" smtClean="0"/>
              <a:pPr/>
              <a:t>August 30, 2010</a:t>
            </a:fld>
            <a:endParaRPr lang="en-US" dirty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867400"/>
            <a:ext cx="2895600" cy="276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lang="en-US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Teacher/Presenter’s Name And Title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 rot="10800000" flipH="1">
            <a:off x="3048001" y="5867400"/>
            <a:ext cx="2971800" cy="3721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/>
            </a:gs>
            <a:gs pos="35000">
              <a:schemeClr val="bg1"/>
            </a:gs>
            <a:gs pos="100000">
              <a:schemeClr val="accent5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louds.png"/>
          <p:cNvPicPr>
            <a:picLocks noChangeAspect="1"/>
          </p:cNvPicPr>
          <p:nvPr/>
        </p:nvPicPr>
        <p:blipFill>
          <a:blip r:embed="rId3" cstate="print">
            <a:duotone>
              <a:schemeClr val="accent5"/>
              <a:srgbClr val="FFFFFF"/>
            </a:duotone>
          </a:blip>
          <a:srcRect b="606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71600" y="5029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fld id="{EE43258E-B84F-43BF-88EB-FBEA0EE45A76}" type="datetime4">
              <a:rPr lang="en-US" smtClean="0"/>
              <a:pPr/>
              <a:t>August 30, 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5400" y="50292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Signature of Teacher</a:t>
            </a:r>
            <a:endParaRPr lang="en-US" dirty="0"/>
          </a:p>
        </p:txBody>
      </p:sp>
      <p:sp>
        <p:nvSpPr>
          <p:cNvPr id="6" name="24-Point Star 5"/>
          <p:cNvSpPr/>
          <p:nvPr/>
        </p:nvSpPr>
        <p:spPr>
          <a:xfrm>
            <a:off x="3810000" y="1419225"/>
            <a:ext cx="1447800" cy="1447800"/>
          </a:xfrm>
          <a:prstGeom prst="star24">
            <a:avLst/>
          </a:prstGeom>
          <a:effectLst>
            <a:outerShdw blurRad="25400" dist="127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4114800" y="1343025"/>
            <a:ext cx="1220372" cy="1201882"/>
          </a:xfrm>
          <a:custGeom>
            <a:avLst/>
            <a:gdLst>
              <a:gd name="connsiteX0" fmla="*/ 1036949 w 3733015"/>
              <a:gd name="connsiteY0" fmla="*/ 1696825 h 3676454"/>
              <a:gd name="connsiteX1" fmla="*/ 1545996 w 3733015"/>
              <a:gd name="connsiteY1" fmla="*/ 2677212 h 3676454"/>
              <a:gd name="connsiteX2" fmla="*/ 1800520 w 3733015"/>
              <a:gd name="connsiteY2" fmla="*/ 2158738 h 3676454"/>
              <a:gd name="connsiteX3" fmla="*/ 2111604 w 3733015"/>
              <a:gd name="connsiteY3" fmla="*/ 1621410 h 3676454"/>
              <a:gd name="connsiteX4" fmla="*/ 2535811 w 3733015"/>
              <a:gd name="connsiteY4" fmla="*/ 1008668 h 3676454"/>
              <a:gd name="connsiteX5" fmla="*/ 3120273 w 3733015"/>
              <a:gd name="connsiteY5" fmla="*/ 395926 h 3676454"/>
              <a:gd name="connsiteX6" fmla="*/ 3685881 w 3733015"/>
              <a:gd name="connsiteY6" fmla="*/ 0 h 3676454"/>
              <a:gd name="connsiteX7" fmla="*/ 3610466 w 3733015"/>
              <a:gd name="connsiteY7" fmla="*/ 490194 h 3676454"/>
              <a:gd name="connsiteX8" fmla="*/ 3601040 w 3733015"/>
              <a:gd name="connsiteY8" fmla="*/ 838986 h 3676454"/>
              <a:gd name="connsiteX9" fmla="*/ 3638747 w 3733015"/>
              <a:gd name="connsiteY9" fmla="*/ 1140643 h 3676454"/>
              <a:gd name="connsiteX10" fmla="*/ 3733015 w 3733015"/>
              <a:gd name="connsiteY10" fmla="*/ 1404594 h 3676454"/>
              <a:gd name="connsiteX11" fmla="*/ 2611225 w 3733015"/>
              <a:gd name="connsiteY11" fmla="*/ 2309567 h 3676454"/>
              <a:gd name="connsiteX12" fmla="*/ 1602557 w 3733015"/>
              <a:gd name="connsiteY12" fmla="*/ 3676454 h 3676454"/>
              <a:gd name="connsiteX13" fmla="*/ 820132 w 3733015"/>
              <a:gd name="connsiteY13" fmla="*/ 2846895 h 3676454"/>
              <a:gd name="connsiteX14" fmla="*/ 0 w 3733015"/>
              <a:gd name="connsiteY14" fmla="*/ 2318994 h 3676454"/>
              <a:gd name="connsiteX15" fmla="*/ 1036949 w 3733015"/>
              <a:gd name="connsiteY15" fmla="*/ 1696825 h 3676454"/>
              <a:gd name="connsiteX0" fmla="*/ 1036949 w 3733015"/>
              <a:gd name="connsiteY0" fmla="*/ 1696825 h 3676454"/>
              <a:gd name="connsiteX1" fmla="*/ 1545996 w 3733015"/>
              <a:gd name="connsiteY1" fmla="*/ 2677212 h 3676454"/>
              <a:gd name="connsiteX2" fmla="*/ 1800520 w 3733015"/>
              <a:gd name="connsiteY2" fmla="*/ 2158738 h 3676454"/>
              <a:gd name="connsiteX3" fmla="*/ 2111604 w 3733015"/>
              <a:gd name="connsiteY3" fmla="*/ 1621410 h 3676454"/>
              <a:gd name="connsiteX4" fmla="*/ 2535811 w 3733015"/>
              <a:gd name="connsiteY4" fmla="*/ 1008668 h 3676454"/>
              <a:gd name="connsiteX5" fmla="*/ 3120273 w 3733015"/>
              <a:gd name="connsiteY5" fmla="*/ 395926 h 3676454"/>
              <a:gd name="connsiteX6" fmla="*/ 3685881 w 3733015"/>
              <a:gd name="connsiteY6" fmla="*/ 0 h 3676454"/>
              <a:gd name="connsiteX7" fmla="*/ 3610466 w 3733015"/>
              <a:gd name="connsiteY7" fmla="*/ 490194 h 3676454"/>
              <a:gd name="connsiteX8" fmla="*/ 3601040 w 3733015"/>
              <a:gd name="connsiteY8" fmla="*/ 838986 h 3676454"/>
              <a:gd name="connsiteX9" fmla="*/ 3638747 w 3733015"/>
              <a:gd name="connsiteY9" fmla="*/ 1140643 h 3676454"/>
              <a:gd name="connsiteX10" fmla="*/ 3733015 w 3733015"/>
              <a:gd name="connsiteY10" fmla="*/ 1404594 h 3676454"/>
              <a:gd name="connsiteX11" fmla="*/ 2611225 w 3733015"/>
              <a:gd name="connsiteY11" fmla="*/ 2309567 h 3676454"/>
              <a:gd name="connsiteX12" fmla="*/ 1602557 w 3733015"/>
              <a:gd name="connsiteY12" fmla="*/ 3676454 h 3676454"/>
              <a:gd name="connsiteX13" fmla="*/ 820132 w 3733015"/>
              <a:gd name="connsiteY13" fmla="*/ 2846895 h 3676454"/>
              <a:gd name="connsiteX14" fmla="*/ 0 w 3733015"/>
              <a:gd name="connsiteY14" fmla="*/ 2318994 h 3676454"/>
              <a:gd name="connsiteX15" fmla="*/ 1036949 w 3733015"/>
              <a:gd name="connsiteY15" fmla="*/ 1696825 h 3676454"/>
              <a:gd name="connsiteX0" fmla="*/ 1036949 w 3733015"/>
              <a:gd name="connsiteY0" fmla="*/ 1696825 h 3676454"/>
              <a:gd name="connsiteX1" fmla="*/ 1545996 w 3733015"/>
              <a:gd name="connsiteY1" fmla="*/ 2677212 h 3676454"/>
              <a:gd name="connsiteX2" fmla="*/ 1800520 w 3733015"/>
              <a:gd name="connsiteY2" fmla="*/ 2158738 h 3676454"/>
              <a:gd name="connsiteX3" fmla="*/ 2111604 w 3733015"/>
              <a:gd name="connsiteY3" fmla="*/ 1621410 h 3676454"/>
              <a:gd name="connsiteX4" fmla="*/ 2535811 w 3733015"/>
              <a:gd name="connsiteY4" fmla="*/ 1008668 h 3676454"/>
              <a:gd name="connsiteX5" fmla="*/ 3120273 w 3733015"/>
              <a:gd name="connsiteY5" fmla="*/ 395926 h 3676454"/>
              <a:gd name="connsiteX6" fmla="*/ 3685881 w 3733015"/>
              <a:gd name="connsiteY6" fmla="*/ 0 h 3676454"/>
              <a:gd name="connsiteX7" fmla="*/ 3610466 w 3733015"/>
              <a:gd name="connsiteY7" fmla="*/ 490194 h 3676454"/>
              <a:gd name="connsiteX8" fmla="*/ 3601040 w 3733015"/>
              <a:gd name="connsiteY8" fmla="*/ 838986 h 3676454"/>
              <a:gd name="connsiteX9" fmla="*/ 3638747 w 3733015"/>
              <a:gd name="connsiteY9" fmla="*/ 1140643 h 3676454"/>
              <a:gd name="connsiteX10" fmla="*/ 3733015 w 3733015"/>
              <a:gd name="connsiteY10" fmla="*/ 1404594 h 3676454"/>
              <a:gd name="connsiteX11" fmla="*/ 2611225 w 3733015"/>
              <a:gd name="connsiteY11" fmla="*/ 2309567 h 3676454"/>
              <a:gd name="connsiteX12" fmla="*/ 1602557 w 3733015"/>
              <a:gd name="connsiteY12" fmla="*/ 3676454 h 3676454"/>
              <a:gd name="connsiteX13" fmla="*/ 820132 w 3733015"/>
              <a:gd name="connsiteY13" fmla="*/ 2846895 h 3676454"/>
              <a:gd name="connsiteX14" fmla="*/ 0 w 3733015"/>
              <a:gd name="connsiteY14" fmla="*/ 2318994 h 3676454"/>
              <a:gd name="connsiteX15" fmla="*/ 1036949 w 3733015"/>
              <a:gd name="connsiteY15" fmla="*/ 1696825 h 3676454"/>
              <a:gd name="connsiteX0" fmla="*/ 1036949 w 3733015"/>
              <a:gd name="connsiteY0" fmla="*/ 1696825 h 3676454"/>
              <a:gd name="connsiteX1" fmla="*/ 1545996 w 3733015"/>
              <a:gd name="connsiteY1" fmla="*/ 2677212 h 3676454"/>
              <a:gd name="connsiteX2" fmla="*/ 1800520 w 3733015"/>
              <a:gd name="connsiteY2" fmla="*/ 2158738 h 3676454"/>
              <a:gd name="connsiteX3" fmla="*/ 2111604 w 3733015"/>
              <a:gd name="connsiteY3" fmla="*/ 1621410 h 3676454"/>
              <a:gd name="connsiteX4" fmla="*/ 2535811 w 3733015"/>
              <a:gd name="connsiteY4" fmla="*/ 1008668 h 3676454"/>
              <a:gd name="connsiteX5" fmla="*/ 3120273 w 3733015"/>
              <a:gd name="connsiteY5" fmla="*/ 395926 h 3676454"/>
              <a:gd name="connsiteX6" fmla="*/ 3685881 w 3733015"/>
              <a:gd name="connsiteY6" fmla="*/ 0 h 3676454"/>
              <a:gd name="connsiteX7" fmla="*/ 3610466 w 3733015"/>
              <a:gd name="connsiteY7" fmla="*/ 490194 h 3676454"/>
              <a:gd name="connsiteX8" fmla="*/ 3601040 w 3733015"/>
              <a:gd name="connsiteY8" fmla="*/ 838986 h 3676454"/>
              <a:gd name="connsiteX9" fmla="*/ 3638747 w 3733015"/>
              <a:gd name="connsiteY9" fmla="*/ 1140643 h 3676454"/>
              <a:gd name="connsiteX10" fmla="*/ 3733015 w 3733015"/>
              <a:gd name="connsiteY10" fmla="*/ 1404594 h 3676454"/>
              <a:gd name="connsiteX11" fmla="*/ 2611225 w 3733015"/>
              <a:gd name="connsiteY11" fmla="*/ 2309567 h 3676454"/>
              <a:gd name="connsiteX12" fmla="*/ 1602557 w 3733015"/>
              <a:gd name="connsiteY12" fmla="*/ 3676454 h 3676454"/>
              <a:gd name="connsiteX13" fmla="*/ 820132 w 3733015"/>
              <a:gd name="connsiteY13" fmla="*/ 2846895 h 3676454"/>
              <a:gd name="connsiteX14" fmla="*/ 0 w 3733015"/>
              <a:gd name="connsiteY14" fmla="*/ 2318994 h 3676454"/>
              <a:gd name="connsiteX15" fmla="*/ 1036949 w 3733015"/>
              <a:gd name="connsiteY15" fmla="*/ 1696825 h 3676454"/>
              <a:gd name="connsiteX0" fmla="*/ 1036949 w 3733015"/>
              <a:gd name="connsiteY0" fmla="*/ 1696825 h 3676454"/>
              <a:gd name="connsiteX1" fmla="*/ 1545996 w 3733015"/>
              <a:gd name="connsiteY1" fmla="*/ 2677212 h 3676454"/>
              <a:gd name="connsiteX2" fmla="*/ 1800520 w 3733015"/>
              <a:gd name="connsiteY2" fmla="*/ 2158738 h 3676454"/>
              <a:gd name="connsiteX3" fmla="*/ 2111604 w 3733015"/>
              <a:gd name="connsiteY3" fmla="*/ 1621410 h 3676454"/>
              <a:gd name="connsiteX4" fmla="*/ 2535811 w 3733015"/>
              <a:gd name="connsiteY4" fmla="*/ 1008668 h 3676454"/>
              <a:gd name="connsiteX5" fmla="*/ 3120273 w 3733015"/>
              <a:gd name="connsiteY5" fmla="*/ 395926 h 3676454"/>
              <a:gd name="connsiteX6" fmla="*/ 3685881 w 3733015"/>
              <a:gd name="connsiteY6" fmla="*/ 0 h 3676454"/>
              <a:gd name="connsiteX7" fmla="*/ 3610466 w 3733015"/>
              <a:gd name="connsiteY7" fmla="*/ 490194 h 3676454"/>
              <a:gd name="connsiteX8" fmla="*/ 3601040 w 3733015"/>
              <a:gd name="connsiteY8" fmla="*/ 838986 h 3676454"/>
              <a:gd name="connsiteX9" fmla="*/ 3638747 w 3733015"/>
              <a:gd name="connsiteY9" fmla="*/ 1140643 h 3676454"/>
              <a:gd name="connsiteX10" fmla="*/ 3733015 w 3733015"/>
              <a:gd name="connsiteY10" fmla="*/ 1404594 h 3676454"/>
              <a:gd name="connsiteX11" fmla="*/ 2611225 w 3733015"/>
              <a:gd name="connsiteY11" fmla="*/ 2309567 h 3676454"/>
              <a:gd name="connsiteX12" fmla="*/ 1602557 w 3733015"/>
              <a:gd name="connsiteY12" fmla="*/ 3676454 h 3676454"/>
              <a:gd name="connsiteX13" fmla="*/ 820132 w 3733015"/>
              <a:gd name="connsiteY13" fmla="*/ 2846895 h 3676454"/>
              <a:gd name="connsiteX14" fmla="*/ 0 w 3733015"/>
              <a:gd name="connsiteY14" fmla="*/ 2318994 h 3676454"/>
              <a:gd name="connsiteX15" fmla="*/ 1036949 w 3733015"/>
              <a:gd name="connsiteY15" fmla="*/ 1696825 h 3676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33015" h="3676454">
                <a:moveTo>
                  <a:pt x="1036949" y="1696825"/>
                </a:moveTo>
                <a:lnTo>
                  <a:pt x="1545996" y="2677212"/>
                </a:lnTo>
                <a:cubicBezTo>
                  <a:pt x="1630837" y="2504387"/>
                  <a:pt x="1706252" y="2334705"/>
                  <a:pt x="1800520" y="2158738"/>
                </a:cubicBezTo>
                <a:cubicBezTo>
                  <a:pt x="1894788" y="1982771"/>
                  <a:pt x="1989056" y="1813088"/>
                  <a:pt x="2111604" y="1621410"/>
                </a:cubicBezTo>
                <a:cubicBezTo>
                  <a:pt x="2234153" y="1429732"/>
                  <a:pt x="2367700" y="1212915"/>
                  <a:pt x="2535811" y="1008668"/>
                </a:cubicBezTo>
                <a:cubicBezTo>
                  <a:pt x="2703922" y="804421"/>
                  <a:pt x="2928595" y="564037"/>
                  <a:pt x="3120273" y="395926"/>
                </a:cubicBezTo>
                <a:cubicBezTo>
                  <a:pt x="3311951" y="227815"/>
                  <a:pt x="3597898" y="62845"/>
                  <a:pt x="3685881" y="0"/>
                </a:cubicBezTo>
                <a:cubicBezTo>
                  <a:pt x="3660743" y="163398"/>
                  <a:pt x="3624606" y="350363"/>
                  <a:pt x="3610466" y="490194"/>
                </a:cubicBezTo>
                <a:cubicBezTo>
                  <a:pt x="3596326" y="630025"/>
                  <a:pt x="3596327" y="730578"/>
                  <a:pt x="3601040" y="838986"/>
                </a:cubicBezTo>
                <a:cubicBezTo>
                  <a:pt x="3605754" y="947394"/>
                  <a:pt x="3616751" y="1046375"/>
                  <a:pt x="3638747" y="1140643"/>
                </a:cubicBezTo>
                <a:cubicBezTo>
                  <a:pt x="3660743" y="1234911"/>
                  <a:pt x="3726731" y="1355889"/>
                  <a:pt x="3733015" y="1404594"/>
                </a:cubicBezTo>
                <a:cubicBezTo>
                  <a:pt x="3444811" y="1477653"/>
                  <a:pt x="3156801" y="1695974"/>
                  <a:pt x="2611225" y="2309567"/>
                </a:cubicBezTo>
                <a:cubicBezTo>
                  <a:pt x="2256149" y="2688210"/>
                  <a:pt x="1770668" y="3440784"/>
                  <a:pt x="1602557" y="3676454"/>
                </a:cubicBezTo>
                <a:cubicBezTo>
                  <a:pt x="1341749" y="3399934"/>
                  <a:pt x="1087225" y="3073138"/>
                  <a:pt x="820132" y="2846895"/>
                </a:cubicBezTo>
                <a:cubicBezTo>
                  <a:pt x="553039" y="2620652"/>
                  <a:pt x="199534" y="2413262"/>
                  <a:pt x="0" y="2318994"/>
                </a:cubicBezTo>
                <a:lnTo>
                  <a:pt x="1036949" y="1696825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57200" y="304800"/>
            <a:ext cx="8229600" cy="6248400"/>
          </a:xfrm>
          <a:prstGeom prst="roundRect">
            <a:avLst/>
          </a:prstGeom>
          <a:noFill/>
          <a:ln cap="rnd">
            <a:solidFill>
              <a:schemeClr val="accent5">
                <a:lumMod val="75000"/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Attendance Award</a:t>
            </a:r>
            <a:endParaRPr lang="en-US" dirty="0"/>
          </a:p>
        </p:txBody>
      </p:sp>
      <p:sp>
        <p:nvSpPr>
          <p:cNvPr id="19" name="Subtitle 1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Student Name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Mrs. </a:t>
            </a:r>
            <a:r>
              <a:rPr lang="en-US" dirty="0" err="1" smtClean="0"/>
              <a:t>Krach’s</a:t>
            </a:r>
            <a:r>
              <a:rPr lang="en-US" dirty="0" smtClean="0"/>
              <a:t> Classroom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mtClean="0"/>
              <a:t>to</a:t>
            </a:r>
            <a:endParaRPr lang="en-US" dirty="0" smtClean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Special Education Teacher</a:t>
            </a:r>
            <a:endParaRPr lang="en-US" dirty="0"/>
          </a:p>
        </p:txBody>
      </p:sp>
      <p:sp>
        <p:nvSpPr>
          <p:cNvPr id="10" name="Date Placeholder 7"/>
          <p:cNvSpPr txBox="1">
            <a:spLocks/>
          </p:cNvSpPr>
          <p:nvPr/>
        </p:nvSpPr>
        <p:spPr>
          <a:xfrm>
            <a:off x="1905000" y="4876800"/>
            <a:ext cx="57150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Perfect 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Attendance During The First Marking Period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048000" y="5334000"/>
            <a:ext cx="297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French Script MT" pitchFamily="66" charset="0"/>
              </a:rPr>
              <a:t>Mrs. Suzanne Krach</a:t>
            </a:r>
            <a:endParaRPr lang="en-US" sz="3200" dirty="0">
              <a:latin typeface="French Script M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udentAttendanceAwardH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33" ma:contentTypeDescription="Create a new document." ma:contentTypeScope="" ma:versionID="37d3ec2b48d53e45b233ad8f52fe1b11"/>
</file>

<file path=customXml/itemProps1.xml><?xml version="1.0" encoding="utf-8"?>
<ds:datastoreItem xmlns:ds="http://schemas.openxmlformats.org/officeDocument/2006/customXml" ds:itemID="{25EEAB4B-21B5-4589-A715-51B0683ADD0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23694F0-0AC8-4493-8829-90958FBA107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10D7475-8672-4D69-9A90-6B40A606DFFB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StudentAttendanceAwardHS</Template>
  <TotalTime>0</TotalTime>
  <Words>26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StudentAttendanceAwardHS</vt:lpstr>
      <vt:lpstr>Attendance Award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2010-08-30T09:21:53Z</dcterms:created>
  <dcterms:modified xsi:type="dcterms:W3CDTF">2010-08-30T09:24:45Z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TC102512869990</vt:lpwstr>
  </property>
</Properties>
</file>